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406796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813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C7"/>
    <a:srgbClr val="007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4632"/>
  </p:normalViewPr>
  <p:slideViewPr>
    <p:cSldViewPr snapToGrid="0" showGuides="1">
      <p:cViewPr varScale="1">
        <p:scale>
          <a:sx n="24" d="100"/>
          <a:sy n="24" d="100"/>
        </p:scale>
        <p:origin x="3360" y="216"/>
      </p:cViewPr>
      <p:guideLst>
        <p:guide orient="horz" pos="12813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6657535"/>
            <a:ext cx="24480361" cy="14162558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1366256"/>
            <a:ext cx="21600319" cy="9821505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DBF3-8914-4FA7-A81C-B8139AEBC2F5}" type="datetimeFigureOut">
              <a:rPr lang="es-ES" smtClean="0"/>
              <a:t>24/6/24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9597-7BE1-4009-897F-FC74B53ECF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61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DBF3-8914-4FA7-A81C-B8139AEBC2F5}" type="datetimeFigureOut">
              <a:rPr lang="es-ES" smtClean="0"/>
              <a:t>24/6/24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9597-7BE1-4009-897F-FC74B53ECF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68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165817"/>
            <a:ext cx="6210092" cy="3447415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165817"/>
            <a:ext cx="18270270" cy="3447415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DBF3-8914-4FA7-A81C-B8139AEBC2F5}" type="datetimeFigureOut">
              <a:rPr lang="es-ES" smtClean="0"/>
              <a:t>24/6/24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9597-7BE1-4009-897F-FC74B53ECF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68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DBF3-8914-4FA7-A81C-B8139AEBC2F5}" type="datetimeFigureOut">
              <a:rPr lang="es-ES" smtClean="0"/>
              <a:t>24/6/24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9597-7BE1-4009-897F-FC74B53ECF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983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141684"/>
            <a:ext cx="24840367" cy="16921617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7223386"/>
            <a:ext cx="24840367" cy="8898679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DBF3-8914-4FA7-A81C-B8139AEBC2F5}" type="datetimeFigureOut">
              <a:rPr lang="es-ES" smtClean="0"/>
              <a:t>24/6/24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9597-7BE1-4009-897F-FC74B53ECF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79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0829084"/>
            <a:ext cx="12240181" cy="258108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0829084"/>
            <a:ext cx="12240181" cy="258108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DBF3-8914-4FA7-A81C-B8139AEBC2F5}" type="datetimeFigureOut">
              <a:rPr lang="es-ES" smtClean="0"/>
              <a:t>24/6/24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9597-7BE1-4009-897F-FC74B53ECF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92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165826"/>
            <a:ext cx="24840367" cy="78628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9972176"/>
            <a:ext cx="12183928" cy="4887210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4859386"/>
            <a:ext cx="12183928" cy="218559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9972176"/>
            <a:ext cx="12243932" cy="4887210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4859386"/>
            <a:ext cx="12243932" cy="218559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DBF3-8914-4FA7-A81C-B8139AEBC2F5}" type="datetimeFigureOut">
              <a:rPr lang="es-ES" smtClean="0"/>
              <a:t>24/6/24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9597-7BE1-4009-897F-FC74B53ECF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69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DBF3-8914-4FA7-A81C-B8139AEBC2F5}" type="datetimeFigureOut">
              <a:rPr lang="es-ES" smtClean="0"/>
              <a:t>24/6/24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9597-7BE1-4009-897F-FC74B53ECF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62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DBF3-8914-4FA7-A81C-B8139AEBC2F5}" type="datetimeFigureOut">
              <a:rPr lang="es-ES" smtClean="0"/>
              <a:t>24/6/24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9597-7BE1-4009-897F-FC74B53ECF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044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711979"/>
            <a:ext cx="9288887" cy="9491927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857131"/>
            <a:ext cx="14580215" cy="28908945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203907"/>
            <a:ext cx="9288887" cy="22609246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DBF3-8914-4FA7-A81C-B8139AEBC2F5}" type="datetimeFigureOut">
              <a:rPr lang="es-ES" smtClean="0"/>
              <a:t>24/6/24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9597-7BE1-4009-897F-FC74B53ECF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00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711979"/>
            <a:ext cx="9288887" cy="9491927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857131"/>
            <a:ext cx="14580215" cy="28908945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203907"/>
            <a:ext cx="9288887" cy="22609246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DBF3-8914-4FA7-A81C-B8139AEBC2F5}" type="datetimeFigureOut">
              <a:rPr lang="es-ES" smtClean="0"/>
              <a:t>24/6/24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79597-7BE1-4009-897F-FC74B53ECF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84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165826"/>
            <a:ext cx="24840367" cy="7862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0829084"/>
            <a:ext cx="24840367" cy="25810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7704053"/>
            <a:ext cx="6480096" cy="2165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2DBF3-8914-4FA7-A81C-B8139AEBC2F5}" type="datetimeFigureOut">
              <a:rPr lang="es-ES" smtClean="0"/>
              <a:t>24/6/24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7704053"/>
            <a:ext cx="9720143" cy="2165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7704053"/>
            <a:ext cx="6480096" cy="2165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79597-7BE1-4009-897F-FC74B53ECF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680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7E05F140-6929-0040-2ADB-0D4E31461D6D}"/>
              </a:ext>
            </a:extLst>
          </p:cNvPr>
          <p:cNvSpPr/>
          <p:nvPr/>
        </p:nvSpPr>
        <p:spPr>
          <a:xfrm>
            <a:off x="23935761" y="5017304"/>
            <a:ext cx="3827930" cy="1295400"/>
          </a:xfrm>
          <a:prstGeom prst="rect">
            <a:avLst/>
          </a:prstGeom>
          <a:solidFill>
            <a:srgbClr val="007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latin typeface="Barlow SemiBold" panose="00000700000000000000" pitchFamily="50" charset="0"/>
              </a:rPr>
              <a:t>Reference</a:t>
            </a:r>
            <a:endParaRPr lang="es-ES" sz="5400" dirty="0">
              <a:latin typeface="Barlow Condensed SemiBold" panose="00000706000000000000" pitchFamily="50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5686045-32A0-F45F-A420-63B4E230B7AB}"/>
              </a:ext>
            </a:extLst>
          </p:cNvPr>
          <p:cNvSpPr/>
          <p:nvPr/>
        </p:nvSpPr>
        <p:spPr>
          <a:xfrm>
            <a:off x="0" y="7963697"/>
            <a:ext cx="1002890" cy="2955315"/>
          </a:xfrm>
          <a:prstGeom prst="rect">
            <a:avLst/>
          </a:prstGeom>
          <a:solidFill>
            <a:srgbClr val="0080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004413D-4DDC-70F9-1EE5-9F193505E888}"/>
              </a:ext>
            </a:extLst>
          </p:cNvPr>
          <p:cNvSpPr/>
          <p:nvPr/>
        </p:nvSpPr>
        <p:spPr>
          <a:xfrm>
            <a:off x="1002890" y="7963697"/>
            <a:ext cx="27797535" cy="2955315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9A7ADA8-0335-0F97-9236-EE87883EF994}"/>
              </a:ext>
            </a:extLst>
          </p:cNvPr>
          <p:cNvSpPr txBox="1"/>
          <p:nvPr/>
        </p:nvSpPr>
        <p:spPr>
          <a:xfrm>
            <a:off x="-1582739" y="5012235"/>
            <a:ext cx="100203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0" dirty="0" err="1">
                <a:solidFill>
                  <a:srgbClr val="0080C7"/>
                </a:solidFill>
              </a:rPr>
              <a:t>Title</a:t>
            </a:r>
            <a:endParaRPr lang="es-ES" sz="13000" dirty="0">
              <a:solidFill>
                <a:srgbClr val="0080C7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1292F5C-0844-037B-5D9C-2826A45CC7FC}"/>
              </a:ext>
            </a:extLst>
          </p:cNvPr>
          <p:cNvSpPr txBox="1"/>
          <p:nvPr/>
        </p:nvSpPr>
        <p:spPr>
          <a:xfrm>
            <a:off x="1301543" y="8301960"/>
            <a:ext cx="26197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err="1"/>
              <a:t>Authors</a:t>
            </a:r>
            <a:r>
              <a:rPr lang="es-ES" sz="5400" dirty="0"/>
              <a:t> and </a:t>
            </a:r>
            <a:r>
              <a:rPr lang="es-ES" sz="5400" dirty="0" err="1"/>
              <a:t>affiliations</a:t>
            </a:r>
            <a:endParaRPr lang="es-ES" sz="5400" dirty="0"/>
          </a:p>
        </p:txBody>
      </p:sp>
    </p:spTree>
    <p:extLst>
      <p:ext uri="{BB962C8B-B14F-4D97-AF65-F5344CB8AC3E}">
        <p14:creationId xmlns:p14="http://schemas.microsoft.com/office/powerpoint/2010/main" val="9691070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</TotalTime>
  <Words>5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Barlow Condensed SemiBold</vt:lpstr>
      <vt:lpstr>Barlow SemiBold</vt:lpstr>
      <vt:lpstr>Calibri</vt:lpstr>
      <vt:lpstr>Calibri Light</vt:lpstr>
      <vt:lpstr>Tema de Office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Michel Ortiz</dc:creator>
  <cp:lastModifiedBy>Diego</cp:lastModifiedBy>
  <cp:revision>8</cp:revision>
  <dcterms:created xsi:type="dcterms:W3CDTF">2024-05-22T07:18:36Z</dcterms:created>
  <dcterms:modified xsi:type="dcterms:W3CDTF">2024-06-24T13:47:37Z</dcterms:modified>
</cp:coreProperties>
</file>